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5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3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011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199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92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61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41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67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62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7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79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347E9-5133-DF4C-940E-F4BBA6F62FAA}" type="datetimeFigureOut">
              <a:rPr lang="en-US" smtClean="0"/>
              <a:t>7/15/17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41A31-1F7C-ED45-894C-CFB3F095B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07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Mushroom Classification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Problem Statement:</a:t>
            </a:r>
          </a:p>
          <a:p>
            <a:r>
              <a:rPr lang="en-US" dirty="0" smtClean="0"/>
              <a:t>To classify a set of mushrooms whether they are edible or poisonous.</a:t>
            </a:r>
          </a:p>
          <a:p>
            <a:endParaRPr lang="en-US" dirty="0" smtClean="0"/>
          </a:p>
          <a:p>
            <a:r>
              <a:rPr lang="en-US" dirty="0" smtClean="0"/>
              <a:t>The data set was obtained from </a:t>
            </a:r>
            <a:r>
              <a:rPr lang="en-US" dirty="0" err="1" smtClean="0"/>
              <a:t>Kaggle</a:t>
            </a:r>
            <a:r>
              <a:rPr lang="en-US" dirty="0" smtClean="0"/>
              <a:t> website</a:t>
            </a:r>
          </a:p>
          <a:p>
            <a:r>
              <a:rPr lang="en-US" dirty="0" smtClean="0"/>
              <a:t>It has 8124 observations and 23 predictors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446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04161" y="1226349"/>
            <a:ext cx="3011377" cy="22213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1358" y="1690688"/>
            <a:ext cx="58552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edible and poisonous  mushrooms</a:t>
            </a:r>
          </a:p>
          <a:p>
            <a:endParaRPr lang="en-US" dirty="0"/>
          </a:p>
          <a:p>
            <a:r>
              <a:rPr lang="en-US" dirty="0" smtClean="0"/>
              <a:t>% of edible : </a:t>
            </a:r>
            <a:r>
              <a:rPr lang="nb-NO" dirty="0" smtClean="0"/>
              <a:t>0.517 % od </a:t>
            </a:r>
            <a:r>
              <a:rPr lang="nb-NO" dirty="0" err="1" smtClean="0"/>
              <a:t>poisonous</a:t>
            </a:r>
            <a:r>
              <a:rPr lang="nb-NO" dirty="0" smtClean="0"/>
              <a:t>: 0.482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31358" y="3447688"/>
            <a:ext cx="58552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Classifying mushrooms based on cap shape</a:t>
            </a:r>
          </a:p>
          <a:p>
            <a:r>
              <a:rPr lang="en-US" dirty="0" smtClean="0"/>
              <a:t> and cap surface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17732" y="3447688"/>
            <a:ext cx="4626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Classifying mushrooms based on odor</a:t>
            </a:r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306" y="4116783"/>
            <a:ext cx="3362694" cy="24804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1913" y="4027921"/>
            <a:ext cx="3603625" cy="265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406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Forrest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44276" y="902269"/>
            <a:ext cx="3454288" cy="254805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200" y="1418996"/>
            <a:ext cx="66946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Random </a:t>
            </a:r>
            <a:r>
              <a:rPr lang="en-US" dirty="0" err="1" smtClean="0"/>
              <a:t>forrest</a:t>
            </a:r>
            <a:r>
              <a:rPr lang="en-US" dirty="0" smtClean="0"/>
              <a:t> was created with 100 trees with 4 variables spilt across in the train set. After 15 trees, not much change in the error</a:t>
            </a:r>
          </a:p>
          <a:p>
            <a:r>
              <a:rPr lang="en-US" dirty="0" smtClean="0"/>
              <a:t>Confusion matrix:     </a:t>
            </a:r>
          </a:p>
          <a:p>
            <a:r>
              <a:rPr lang="en-US" dirty="0"/>
              <a:t>	</a:t>
            </a:r>
            <a:r>
              <a:rPr lang="en-US" dirty="0" smtClean="0"/>
              <a:t>e    	p 	</a:t>
            </a:r>
            <a:r>
              <a:rPr lang="en-US" dirty="0" err="1" smtClean="0"/>
              <a:t>class.error</a:t>
            </a:r>
            <a:endParaRPr lang="en-US" dirty="0" smtClean="0"/>
          </a:p>
          <a:p>
            <a:r>
              <a:rPr lang="en-US" dirty="0" smtClean="0"/>
              <a:t>e 	3367    	0           	0</a:t>
            </a:r>
          </a:p>
          <a:p>
            <a:r>
              <a:rPr lang="en-US" dirty="0" smtClean="0"/>
              <a:t>p   	 0 	3133         0</a:t>
            </a:r>
          </a:p>
          <a:p>
            <a:r>
              <a:rPr lang="en-US" dirty="0" smtClean="0"/>
              <a:t>Here, it classified all mushrooms perfectly.</a:t>
            </a:r>
          </a:p>
          <a:p>
            <a:endParaRPr lang="en-US" dirty="0" smtClean="0"/>
          </a:p>
          <a:p>
            <a:r>
              <a:rPr lang="en-US" dirty="0" smtClean="0"/>
              <a:t>In case of test data, the error change seem to subside after 30 trees</a:t>
            </a:r>
          </a:p>
          <a:p>
            <a:r>
              <a:rPr lang="en-US" dirty="0" smtClean="0"/>
              <a:t>Confusion Matrix and Statistics         </a:t>
            </a:r>
          </a:p>
          <a:p>
            <a:r>
              <a:rPr lang="en-US" dirty="0" smtClean="0"/>
              <a:t> 		Reference</a:t>
            </a:r>
          </a:p>
          <a:p>
            <a:r>
              <a:rPr lang="en-US" dirty="0" smtClean="0"/>
              <a:t>Prediction   	e   	p         </a:t>
            </a:r>
          </a:p>
          <a:p>
            <a:r>
              <a:rPr lang="en-US" dirty="0" smtClean="0"/>
              <a:t>e 		841   	0         </a:t>
            </a:r>
          </a:p>
          <a:p>
            <a:r>
              <a:rPr lang="en-US" dirty="0" smtClean="0"/>
              <a:t>p  		 0 	783</a:t>
            </a:r>
          </a:p>
          <a:p>
            <a:endParaRPr lang="en-US" dirty="0" smtClean="0"/>
          </a:p>
          <a:p>
            <a:r>
              <a:rPr lang="en-US" dirty="0" smtClean="0"/>
              <a:t>The model was able to classify all the mushrooms correctly</a:t>
            </a:r>
          </a:p>
          <a:p>
            <a:endParaRPr lang="en-US" dirty="0"/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1456" y="3987465"/>
            <a:ext cx="2839927" cy="209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9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Forrest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7151" y="1979728"/>
            <a:ext cx="3442812" cy="253958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66811" y="2187781"/>
            <a:ext cx="48768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Of all the predictors</a:t>
            </a:r>
            <a:r>
              <a:rPr lang="en-US" smtClean="0"/>
              <a:t>, odor </a:t>
            </a:r>
            <a:r>
              <a:rPr lang="en-US" dirty="0" smtClean="0"/>
              <a:t>seem to be the </a:t>
            </a:r>
          </a:p>
          <a:p>
            <a:r>
              <a:rPr lang="en-US" dirty="0" smtClean="0"/>
              <a:t>most important variable.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294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365125"/>
            <a:ext cx="5756888" cy="42465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0137" y="1923664"/>
            <a:ext cx="57292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the training set and in the test set, it classified 52 % as edible and 48 % as poisonous.</a:t>
            </a:r>
          </a:p>
          <a:p>
            <a:endParaRPr lang="en-US" dirty="0"/>
          </a:p>
          <a:p>
            <a:r>
              <a:rPr lang="en-US" dirty="0" smtClean="0"/>
              <a:t>This seems to be consistent with the classification done with </a:t>
            </a:r>
            <a:r>
              <a:rPr lang="en-US" dirty="0" err="1" smtClean="0"/>
              <a:t>barplot</a:t>
            </a:r>
            <a:r>
              <a:rPr lang="en-US" dirty="0" smtClean="0"/>
              <a:t> and the random tree earlier.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54825" y="4691673"/>
            <a:ext cx="9815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Based on the analysis, it seems like random </a:t>
            </a:r>
            <a:r>
              <a:rPr lang="en-US" dirty="0" err="1" smtClean="0"/>
              <a:t>forrest</a:t>
            </a:r>
            <a:r>
              <a:rPr lang="en-US" dirty="0" smtClean="0"/>
              <a:t> is able to classify all the mushrooms correctly.</a:t>
            </a:r>
          </a:p>
          <a:p>
            <a:endParaRPr lang="en-US" dirty="0"/>
          </a:p>
          <a:p>
            <a:r>
              <a:rPr lang="en-US" dirty="0" smtClean="0"/>
              <a:t>The odor seem to be most significant predictor </a:t>
            </a:r>
            <a:r>
              <a:rPr lang="en-US" smtClean="0"/>
              <a:t>of edibility. About </a:t>
            </a:r>
            <a:r>
              <a:rPr lang="en-US" dirty="0" smtClean="0"/>
              <a:t>52 % of the mushrooms are edible.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271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193</Words>
  <Application>Microsoft Macintosh PowerPoint</Application>
  <PresentationFormat>Widescreen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Mushroom Classification</vt:lpstr>
      <vt:lpstr>Analysis</vt:lpstr>
      <vt:lpstr>Random Forrest</vt:lpstr>
      <vt:lpstr>Random Forrest</vt:lpstr>
      <vt:lpstr>Decision Tree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Mushroom Classification</dc:title>
  <dc:creator>Kuppuswamy, Jaya</dc:creator>
  <cp:lastModifiedBy>Kuppuswamy, Jaya</cp:lastModifiedBy>
  <cp:revision>6</cp:revision>
  <dcterms:created xsi:type="dcterms:W3CDTF">2017-07-15T19:07:05Z</dcterms:created>
  <dcterms:modified xsi:type="dcterms:W3CDTF">2017-07-15T19:52:34Z</dcterms:modified>
</cp:coreProperties>
</file>

<file path=docProps/thumbnail.jpeg>
</file>